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4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6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7DAAA-DD05-4A79-A15E-162FD2525040}" type="datetimeFigureOut">
              <a:rPr lang="en-US"/>
              <a:pPr>
                <a:defRPr/>
              </a:pPr>
              <a:t>11/7/10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D7244-743F-45FD-87B6-8BFEDBECC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C326A-9335-4BDC-A056-A1F39A04134D}" type="datetimeFigureOut">
              <a:rPr lang="en-US"/>
              <a:pPr>
                <a:defRPr/>
              </a:pPr>
              <a:t>11/7/10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D4603-4541-49EA-B367-02152EE43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3EA0C-6558-4066-94CB-9C37AAA8B265}" type="datetimeFigureOut">
              <a:rPr lang="en-US"/>
              <a:pPr>
                <a:defRPr/>
              </a:pPr>
              <a:t>11/7/10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0589F-D9B8-4DCB-8593-F2E1BF6ED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BCFE1-4746-4757-B8FB-4BE64CEF9A33}" type="datetimeFigureOut">
              <a:rPr lang="en-US"/>
              <a:pPr>
                <a:defRPr/>
              </a:pPr>
              <a:t>11/7/10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39955-322D-4768-B5F6-7AEDDB323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D88BC-5F88-4E3C-A53E-DD1E9D890185}" type="datetimeFigureOut">
              <a:rPr lang="en-US"/>
              <a:pPr>
                <a:defRPr/>
              </a:pPr>
              <a:t>11/7/10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317C4-BDBE-47EE-B5FD-0370AB276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00B61-A655-4FC0-9916-682ED2F7E138}" type="datetimeFigureOut">
              <a:rPr lang="en-US"/>
              <a:pPr>
                <a:defRPr/>
              </a:pPr>
              <a:t>11/7/10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CA9CE-AE12-43FA-8F95-6CAF7980E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96BD1-719A-40B6-81FC-C90F4D6B62C6}" type="datetimeFigureOut">
              <a:rPr lang="en-US"/>
              <a:pPr>
                <a:defRPr/>
              </a:pPr>
              <a:t>11/7/10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57C4-6F57-4E3F-AAC9-4B63EC302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77707-26D1-4B09-91E4-D3ED5325B431}" type="datetimeFigureOut">
              <a:rPr lang="en-US"/>
              <a:pPr>
                <a:defRPr/>
              </a:pPr>
              <a:t>11/7/10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A79F5-22EE-4EBD-BA30-59BF52004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944C0-552F-4FD0-BDEA-1334C26BC7EE}" type="datetimeFigureOut">
              <a:rPr lang="en-US"/>
              <a:pPr>
                <a:defRPr/>
              </a:pPr>
              <a:t>11/7/10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CFFCC-C81F-47EC-84FF-B251BB7FB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EF5D3-82CB-4CC8-9AD5-78C443B47298}" type="datetimeFigureOut">
              <a:rPr lang="en-US"/>
              <a:pPr>
                <a:defRPr/>
              </a:pPr>
              <a:t>11/7/10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F8F8-90E8-464F-BB6B-C9FB19BED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1F764-1205-4BB8-8A92-6F512303D13C}" type="datetimeFigureOut">
              <a:rPr lang="en-US"/>
              <a:pPr>
                <a:defRPr/>
              </a:pPr>
              <a:t>11/7/10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D8666-64CE-4201-9711-54DDD1023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F88CDA8-3CB8-4962-9924-DB0DD2DCFF7E}" type="datetimeFigureOut">
              <a:rPr lang="en-US"/>
              <a:pPr>
                <a:defRPr/>
              </a:pPr>
              <a:t>11/7/10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BAD456F-971A-4A68-80B5-6F0D1C11D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•"/>
        <a:defRPr sz="3200" kern="1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–"/>
        <a:defRPr sz="28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•"/>
        <a:defRPr sz="24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–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»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reworked cover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2663" y="0"/>
            <a:ext cx="7178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pg-8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3325" y="0"/>
            <a:ext cx="6737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pg-9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3513" y="0"/>
            <a:ext cx="6276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pg-10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pg-11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1225" y="0"/>
            <a:ext cx="7321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pg-12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625" y="0"/>
            <a:ext cx="7016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pg-13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3150" y="0"/>
            <a:ext cx="6997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pg-14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7938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pg-15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6488" y="0"/>
            <a:ext cx="6931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pg-16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7788" y="0"/>
            <a:ext cx="6448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pg-17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0" y="0"/>
            <a:ext cx="8699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Inner Front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0"/>
            <a:ext cx="8439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pg-18&amp;19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27138"/>
            <a:ext cx="9144000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pg-20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0"/>
            <a:ext cx="668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pg-21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0"/>
            <a:ext cx="6715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pg-22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9525" y="0"/>
            <a:ext cx="658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pg-23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8088" y="0"/>
            <a:ext cx="6727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pg-24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7613" y="0"/>
            <a:ext cx="6708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pg-25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5388" y="0"/>
            <a:ext cx="6753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pg-26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7613" y="0"/>
            <a:ext cx="6708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pg-27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3325" y="0"/>
            <a:ext cx="6737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pg-28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3650" y="0"/>
            <a:ext cx="661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pg-1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488" y="0"/>
            <a:ext cx="7947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pg-29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213" y="0"/>
            <a:ext cx="675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pg-30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1425" y="0"/>
            <a:ext cx="6661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pg-31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8400" y="0"/>
            <a:ext cx="680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pg-32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7613" y="0"/>
            <a:ext cx="6708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pg-33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5388" y="0"/>
            <a:ext cx="6753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pg-34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1263" y="0"/>
            <a:ext cx="6721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pg-35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6338" y="0"/>
            <a:ext cx="6791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pg-36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0" y="0"/>
            <a:ext cx="666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pg-37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2050" y="0"/>
            <a:ext cx="6819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pg-38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4113" y="0"/>
            <a:ext cx="6835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pg-2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4475" y="0"/>
            <a:ext cx="6115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pg-39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4113" y="0"/>
            <a:ext cx="6835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pg-40&amp;41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65238"/>
            <a:ext cx="9144000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pg-42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575" y="0"/>
            <a:ext cx="7054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pg-43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" y="0"/>
            <a:ext cx="698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pg-44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213" y="0"/>
            <a:ext cx="675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pg-45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6175" y="0"/>
            <a:ext cx="6851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pg-46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7438" y="0"/>
            <a:ext cx="6969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pg-47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213" y="0"/>
            <a:ext cx="675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pg-48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7463" y="0"/>
            <a:ext cx="656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pg-49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9400" y="0"/>
            <a:ext cx="604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pg-3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1100" y="0"/>
            <a:ext cx="6781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pg-50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 descr="pg-51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7925" y="0"/>
            <a:ext cx="6788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 descr="pg-52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213" y="0"/>
            <a:ext cx="675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pg-53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6338" y="0"/>
            <a:ext cx="6791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pg-54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pg-55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4275" y="0"/>
            <a:ext cx="6775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pg-56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0475" y="0"/>
            <a:ext cx="662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pg-57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6338" y="0"/>
            <a:ext cx="6791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 descr="pg-58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7688" y="0"/>
            <a:ext cx="5508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pg-4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0" y="0"/>
            <a:ext cx="673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pg-59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7288" y="0"/>
            <a:ext cx="6829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 descr="pg-60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1613" y="0"/>
            <a:ext cx="6200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 descr="pg-61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9188" y="0"/>
            <a:ext cx="6905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 descr="Inner Back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0"/>
            <a:ext cx="8439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reworked- back cover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2188" y="7938"/>
            <a:ext cx="715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pg-5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0463" y="0"/>
            <a:ext cx="6823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pg-6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0"/>
            <a:ext cx="662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pg-7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9538" y="0"/>
            <a:ext cx="6384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0</Words>
  <Application>Microsoft Macintosh PowerPoint</Application>
  <PresentationFormat>On-screen Show (4:3)</PresentationFormat>
  <Paragraphs>0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Calibri</vt:lpstr>
      <vt:lpstr>ＭＳ Ｐゴシック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gabriel dikel</dc:creator>
  <cp:lastModifiedBy>C B</cp:lastModifiedBy>
  <cp:revision>3</cp:revision>
  <dcterms:created xsi:type="dcterms:W3CDTF">2010-10-30T17:30:45Z</dcterms:created>
  <dcterms:modified xsi:type="dcterms:W3CDTF">2010-11-07T23:34:59Z</dcterms:modified>
</cp:coreProperties>
</file>